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24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15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799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57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400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67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36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953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85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88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81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258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Charlotte Jackson\AppData\Local\Microsoft\Windows\Temporary Internet Files\Content.IE5\9ZH1MPFI\speech-1027499_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804" y="4112666"/>
            <a:ext cx="1046326" cy="104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1115616" y="116632"/>
            <a:ext cx="6628854" cy="6482804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</a:rPr>
              <a:t> </a:t>
            </a:r>
          </a:p>
        </p:txBody>
      </p:sp>
      <p:cxnSp>
        <p:nvCxnSpPr>
          <p:cNvPr id="6" name="Straight Connector 5"/>
          <p:cNvCxnSpPr>
            <a:stCxn id="4" idx="0"/>
            <a:endCxn id="4" idx="4"/>
          </p:cNvCxnSpPr>
          <p:nvPr/>
        </p:nvCxnSpPr>
        <p:spPr>
          <a:xfrm>
            <a:off x="4430043" y="116632"/>
            <a:ext cx="0" cy="6482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4" idx="2"/>
            <a:endCxn id="4" idx="6"/>
          </p:cNvCxnSpPr>
          <p:nvPr/>
        </p:nvCxnSpPr>
        <p:spPr>
          <a:xfrm>
            <a:off x="1115616" y="3358034"/>
            <a:ext cx="66288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" idx="3"/>
            <a:endCxn id="4" idx="7"/>
          </p:cNvCxnSpPr>
          <p:nvPr/>
        </p:nvCxnSpPr>
        <p:spPr>
          <a:xfrm flipV="1">
            <a:off x="2086389" y="1066017"/>
            <a:ext cx="4687308" cy="4584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1"/>
            <a:endCxn id="4" idx="5"/>
          </p:cNvCxnSpPr>
          <p:nvPr/>
        </p:nvCxnSpPr>
        <p:spPr>
          <a:xfrm>
            <a:off x="2086389" y="1066017"/>
            <a:ext cx="4687308" cy="4584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3588709" y="2462519"/>
            <a:ext cx="1682667" cy="179103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200" dirty="0">
                <a:effectLst/>
                <a:latin typeface="Times New Roman"/>
                <a:ea typeface="Times New Roman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en-GB" sz="1200" dirty="0">
                <a:effectLst/>
                <a:latin typeface="Times New Roman"/>
                <a:ea typeface="Times New Roman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en-GB" sz="1200" dirty="0">
                <a:effectLst/>
                <a:latin typeface="Times New Roman"/>
                <a:ea typeface="Times New Roman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en-GB" sz="1200" dirty="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600" b="0" dirty="0">
                <a:effectLst/>
                <a:latin typeface="Tahoma"/>
                <a:ea typeface="Times New Roman"/>
                <a:cs typeface="Times New Roman"/>
              </a:rPr>
              <a:t> </a:t>
            </a:r>
            <a:endParaRPr lang="en-GB" sz="1600" b="1" dirty="0">
              <a:effectLst/>
              <a:latin typeface="Tahoma"/>
              <a:ea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88709" y="2923524"/>
            <a:ext cx="1652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Being a  </a:t>
            </a:r>
            <a:endParaRPr lang="en-GB" sz="1600" dirty="0" smtClean="0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algn="ctr"/>
            <a:r>
              <a:rPr lang="en-GB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Mathematician is about…</a:t>
            </a:r>
            <a:endParaRPr lang="en-GB" sz="16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79288" y="721218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Measure</a:t>
            </a:r>
            <a:endParaRPr lang="en-GB" sz="16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00252" y="1948458"/>
            <a:ext cx="15023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Compare</a:t>
            </a:r>
            <a:endParaRPr lang="en-GB" sz="16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00252" y="3506954"/>
            <a:ext cx="1383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Ordering</a:t>
            </a:r>
            <a:endParaRPr lang="en-GB" sz="16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79288" y="4855266"/>
            <a:ext cx="1667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Recognise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94301" y="3689448"/>
            <a:ext cx="1765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Use vocabulary</a:t>
            </a:r>
            <a:endParaRPr lang="en-GB" sz="16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89267" y="1863842"/>
            <a:ext cx="1336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Recording</a:t>
            </a:r>
            <a:endParaRPr lang="en-GB" sz="16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59499" y="727885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Recall</a:t>
            </a:r>
            <a:endParaRPr lang="en-GB" sz="1600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528" y="50193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EYFS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43078" y="4872207"/>
            <a:ext cx="1667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Count</a:t>
            </a:r>
          </a:p>
        </p:txBody>
      </p:sp>
      <p:pic>
        <p:nvPicPr>
          <p:cNvPr id="23" name="Picture 2" descr="C:\Users\Charlotte Jackson\AppData\Local\Microsoft\Windows\Temporary Internet Files\Content.IE5\X953TAZQ\question-423604_6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327" y="1278260"/>
            <a:ext cx="815503" cy="73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Image result for clipart count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648" y="5179984"/>
            <a:ext cx="1186815" cy="889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 descr="Image result for clipart write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924" y="2257471"/>
            <a:ext cx="676910" cy="864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 descr="Image result for clipart measure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804" y="1164259"/>
            <a:ext cx="958215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 descr="Image result for ordering number clipart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0869" y="3831672"/>
            <a:ext cx="1268041" cy="869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2" descr="C:\Users\Charlotte Jackson\AppData\Local\Microsoft\Windows\Temporary Internet Files\Content.IE5\D9PIKY13\magnifying-glass-48956_64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670" y="5305343"/>
            <a:ext cx="1041631" cy="58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 descr="C:\Users\ARanson\AppData\Local\Microsoft\Windows\INetCache\Content.MSO\E182E77D.tmp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680" y="2203595"/>
            <a:ext cx="1098550" cy="1098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153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16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Comic Sans MS</vt:lpstr>
      <vt:lpstr>Tahoma</vt:lpstr>
      <vt:lpstr>Times New Roman</vt:lpstr>
      <vt:lpstr>Office Theme</vt:lpstr>
      <vt:lpstr>PowerPoint Presentation</vt:lpstr>
    </vt:vector>
  </TitlesOfParts>
  <Company>Hertfordshire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Jackson</dc:creator>
  <cp:lastModifiedBy>MrsRanson</cp:lastModifiedBy>
  <cp:revision>14</cp:revision>
  <cp:lastPrinted>2019-06-03T14:56:22Z</cp:lastPrinted>
  <dcterms:created xsi:type="dcterms:W3CDTF">2015-09-24T15:40:00Z</dcterms:created>
  <dcterms:modified xsi:type="dcterms:W3CDTF">2019-06-03T14:56:35Z</dcterms:modified>
</cp:coreProperties>
</file>