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243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156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799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57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400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6679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367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953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85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88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3817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4F080-2D0E-462F-8138-E852951ADA69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62E3C-320C-4564-BD48-0E4442E758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258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2408078" y="1289396"/>
            <a:ext cx="4043930" cy="4225083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600" b="0" dirty="0">
                <a:effectLst/>
                <a:latin typeface="Tahoma"/>
                <a:ea typeface="Times New Roman"/>
                <a:cs typeface="Times New Roman"/>
              </a:rPr>
              <a:t> </a:t>
            </a:r>
            <a:endParaRPr lang="en-GB" sz="1600" b="1" dirty="0">
              <a:effectLst/>
              <a:latin typeface="Tahoma"/>
              <a:ea typeface="Times New Roman"/>
              <a:cs typeface="Times New Roman"/>
            </a:endParaRPr>
          </a:p>
        </p:txBody>
      </p:sp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1115616" y="116632"/>
            <a:ext cx="6628854" cy="6482804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200">
                <a:effectLst/>
                <a:latin typeface="Times New Roman"/>
                <a:ea typeface="Times New Roman"/>
              </a:rPr>
              <a:t> </a:t>
            </a:r>
          </a:p>
        </p:txBody>
      </p:sp>
      <p:cxnSp>
        <p:nvCxnSpPr>
          <p:cNvPr id="6" name="Straight Connector 5"/>
          <p:cNvCxnSpPr/>
          <p:nvPr/>
        </p:nvCxnSpPr>
        <p:spPr>
          <a:xfrm flipH="1">
            <a:off x="3429750" y="230380"/>
            <a:ext cx="1959897" cy="6222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4" idx="2"/>
            <a:endCxn id="4" idx="6"/>
          </p:cNvCxnSpPr>
          <p:nvPr/>
        </p:nvCxnSpPr>
        <p:spPr>
          <a:xfrm>
            <a:off x="1115616" y="3358034"/>
            <a:ext cx="66288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1775217" y="1541321"/>
            <a:ext cx="5309651" cy="3673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835696" y="1430660"/>
            <a:ext cx="5112568" cy="39425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730823" y="1635558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Count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528" y="50193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KS1/ KS2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354332" y="244993"/>
            <a:ext cx="2066230" cy="61937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3935678" y="2868257"/>
            <a:ext cx="915398" cy="961415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dirty="0" smtClean="0">
                <a:effectLst/>
                <a:latin typeface="Comic Sans MS" panose="030F0702030302020204" pitchFamily="66" charset="0"/>
                <a:ea typeface="Times New Roman"/>
              </a:rPr>
              <a:t>KS1/</a:t>
            </a:r>
          </a:p>
          <a:p>
            <a:pPr algn="ctr">
              <a:spcAft>
                <a:spcPts val="0"/>
              </a:spcAft>
            </a:pPr>
            <a:r>
              <a:rPr lang="en-GB" sz="1600" dirty="0" smtClean="0">
                <a:effectLst/>
                <a:latin typeface="Comic Sans MS" panose="030F0702030302020204" pitchFamily="66" charset="0"/>
                <a:ea typeface="Times New Roman"/>
              </a:rPr>
              <a:t>KS2</a:t>
            </a:r>
            <a:r>
              <a:rPr lang="en-GB" sz="1200" dirty="0">
                <a:effectLst/>
                <a:latin typeface="Comic Sans MS" panose="030F0702030302020204" pitchFamily="66" charset="0"/>
                <a:ea typeface="Times New Roman"/>
              </a:rPr>
              <a:t> 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effectLst/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GB" sz="1600" b="0" dirty="0">
                <a:effectLst/>
                <a:latin typeface="Tahoma"/>
                <a:ea typeface="Times New Roman"/>
                <a:cs typeface="Times New Roman"/>
              </a:rPr>
              <a:t> </a:t>
            </a:r>
            <a:endParaRPr lang="en-GB" sz="1600" b="1" dirty="0">
              <a:effectLst/>
              <a:latin typeface="Tahoma"/>
              <a:ea typeface="Times New Roman"/>
              <a:cs typeface="Times New Roman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726857" y="708335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omic Sans MS" panose="030F0702030302020204" pitchFamily="66" charset="0"/>
                <a:cs typeface="Arial" panose="020B0604020202020204" pitchFamily="34" charset="0"/>
              </a:rPr>
              <a:t>R</a:t>
            </a:r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ecognise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306414" y="939493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Measure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261790" y="2364169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Interpret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312319" y="4055081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Present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45193" y="5426313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Reason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741577" y="5865122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Apply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22675" y="5241647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Solve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206964" y="3927731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Classify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226002" y="2382306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Sequence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140970" y="1041131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Compare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648991" y="2030089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Describe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76111" y="2831232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Record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004485" y="3558678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Represent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616037" y="4419723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Estimate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26857" y="4809252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Identify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32235" y="4374560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Read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428283" y="3447709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Write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536646" y="2793529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Order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838801" y="2055827"/>
            <a:ext cx="1336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omic Sans MS" panose="030F0702030302020204" pitchFamily="66" charset="0"/>
                <a:cs typeface="Arial" panose="020B0604020202020204" pitchFamily="34" charset="0"/>
              </a:rPr>
              <a:t>Discuss</a:t>
            </a:r>
            <a:endParaRPr lang="en-GB" dirty="0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153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26</Words>
  <Application>Microsoft Office PowerPoint</Application>
  <PresentationFormat>On-screen Show (4:3)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Comic Sans MS</vt:lpstr>
      <vt:lpstr>Tahoma</vt:lpstr>
      <vt:lpstr>Times New Roman</vt:lpstr>
      <vt:lpstr>Office Theme</vt:lpstr>
      <vt:lpstr>PowerPoint Presentation</vt:lpstr>
    </vt:vector>
  </TitlesOfParts>
  <Company>Hertfordshire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Jackson</dc:creator>
  <cp:lastModifiedBy>MrsRanson</cp:lastModifiedBy>
  <cp:revision>17</cp:revision>
  <cp:lastPrinted>2019-06-03T14:57:39Z</cp:lastPrinted>
  <dcterms:created xsi:type="dcterms:W3CDTF">2015-09-24T15:40:00Z</dcterms:created>
  <dcterms:modified xsi:type="dcterms:W3CDTF">2019-06-03T15:09:24Z</dcterms:modified>
</cp:coreProperties>
</file>